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939800" cy="533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49934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cxnSp>
        <p:nvCxnSpPr>
          <p:cNvPr id="5" name=""/>
          <p:cNvCxnSpPr/>
          <p:nvPr/>
        </p:nvCxnSpPr>
        <p:spPr>
          <a:xfrm>
            <a:off x="795934" y="723900"/>
            <a:ext cx="253999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